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1"/>
  </p:handout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2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C2712C-F2C5-4180-BFEF-4CCE12D9EFAF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0483F-89D5-4561-BADC-62B1997C0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123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29E936A-91B2-4B26-89F3-3EB411559BE5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DDC0194-4DB4-4E6F-8481-C94589AA5A2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TULISAN ILMIAH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071572"/>
          </a:xfrm>
        </p:spPr>
        <p:txBody>
          <a:bodyPr>
            <a:normAutofit/>
          </a:bodyPr>
          <a:lstStyle/>
          <a:p>
            <a:pPr marL="0" indent="0"/>
            <a:r>
              <a:rPr lang="en-US" sz="2400" b="0" dirty="0" err="1"/>
              <a:t>Dalam</a:t>
            </a:r>
            <a:r>
              <a:rPr lang="en-US" sz="2400" b="0" dirty="0"/>
              <a:t> </a:t>
            </a:r>
            <a:r>
              <a:rPr lang="en-US" sz="2400" b="0" dirty="0" err="1"/>
              <a:t>tulisan</a:t>
            </a:r>
            <a:r>
              <a:rPr lang="en-US" sz="2400" b="0" dirty="0"/>
              <a:t> </a:t>
            </a:r>
            <a:r>
              <a:rPr lang="en-US" sz="2400" b="0" dirty="0" err="1"/>
              <a:t>ilmia</a:t>
            </a:r>
            <a:r>
              <a:rPr lang="en-US" sz="2400" b="0" dirty="0"/>
              <a:t> </a:t>
            </a:r>
            <a:r>
              <a:rPr lang="en-US" sz="2400" b="0" dirty="0" err="1"/>
              <a:t>mengandung</a:t>
            </a:r>
            <a:r>
              <a:rPr lang="en-US" sz="2400" b="0" dirty="0"/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Judul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Baris</a:t>
            </a:r>
            <a:r>
              <a:rPr lang="en-US" sz="2400" b="0" dirty="0"/>
              <a:t> </a:t>
            </a:r>
            <a:r>
              <a:rPr lang="en-US" sz="2400" b="0" dirty="0" err="1"/>
              <a:t>kepemilikan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Abstrak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/>
              <a:t>Kata </a:t>
            </a:r>
            <a:r>
              <a:rPr lang="en-US" sz="2400" b="0" dirty="0" err="1"/>
              <a:t>Kunci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/>
              <a:t>Isi </a:t>
            </a:r>
            <a:r>
              <a:rPr lang="en-US" sz="2400" b="0" dirty="0" err="1"/>
              <a:t>atau</a:t>
            </a:r>
            <a:r>
              <a:rPr lang="en-US" sz="2400" b="0" dirty="0"/>
              <a:t> </a:t>
            </a:r>
            <a:r>
              <a:rPr lang="en-US" sz="2400" b="0" dirty="0" err="1"/>
              <a:t>tubuh</a:t>
            </a:r>
            <a:r>
              <a:rPr lang="en-US" sz="2400" b="0" dirty="0"/>
              <a:t> </a:t>
            </a:r>
            <a:r>
              <a:rPr lang="en-US" sz="2400" b="0" dirty="0" err="1"/>
              <a:t>Teks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Persantunan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Bibliografi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Lampiran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690358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Pola</a:t>
            </a:r>
            <a:r>
              <a:rPr lang="en-US" sz="2400" dirty="0"/>
              <a:t> </a:t>
            </a:r>
            <a:r>
              <a:rPr lang="en-US" sz="2400" dirty="0" err="1"/>
              <a:t>imrad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tubuh</a:t>
            </a:r>
            <a:r>
              <a:rPr lang="en-US" sz="2400" dirty="0"/>
              <a:t> </a:t>
            </a:r>
            <a:r>
              <a:rPr lang="en-US" sz="2400" dirty="0" err="1"/>
              <a:t>teks</a:t>
            </a:r>
            <a:r>
              <a:rPr lang="en-US" sz="2400" dirty="0"/>
              <a:t> </a:t>
            </a:r>
            <a:r>
              <a:rPr lang="en-US" sz="2400" dirty="0" err="1"/>
              <a:t>tulisan</a:t>
            </a:r>
            <a:r>
              <a:rPr lang="en-US" sz="2400" dirty="0"/>
              <a:t> </a:t>
            </a:r>
            <a:r>
              <a:rPr lang="en-US" sz="2400" dirty="0" err="1"/>
              <a:t>ilmiah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7520940" cy="530017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Intoduction</a:t>
            </a:r>
            <a:r>
              <a:rPr lang="en-US" sz="2400" b="0" dirty="0"/>
              <a:t> = </a:t>
            </a:r>
            <a:r>
              <a:rPr lang="en-US" sz="2400" b="0" dirty="0" err="1"/>
              <a:t>pendahuluan</a:t>
            </a:r>
            <a:r>
              <a:rPr lang="en-US" sz="2400" b="0" dirty="0"/>
              <a:t>, </a:t>
            </a:r>
            <a:r>
              <a:rPr lang="en-US" sz="2400" b="0" dirty="0" err="1"/>
              <a:t>alasan</a:t>
            </a:r>
            <a:r>
              <a:rPr lang="en-US" sz="2400" b="0" dirty="0"/>
              <a:t> </a:t>
            </a:r>
            <a:r>
              <a:rPr lang="en-US" sz="2400" b="0" dirty="0" err="1"/>
              <a:t>permasalahan</a:t>
            </a:r>
            <a:r>
              <a:rPr lang="en-US" sz="2400" b="0" dirty="0"/>
              <a:t> yang </a:t>
            </a:r>
            <a:r>
              <a:rPr lang="en-US" sz="2400" b="0" dirty="0" err="1"/>
              <a:t>melatarbelakangi</a:t>
            </a:r>
            <a:r>
              <a:rPr lang="en-US" sz="2400" b="0" dirty="0"/>
              <a:t> </a:t>
            </a:r>
            <a:r>
              <a:rPr lang="en-US" sz="2400" b="0" dirty="0" err="1"/>
              <a:t>dilakukannya</a:t>
            </a:r>
            <a:r>
              <a:rPr lang="en-US" sz="2400" b="0" dirty="0"/>
              <a:t> </a:t>
            </a:r>
            <a:r>
              <a:rPr lang="en-US" sz="2400" b="0" dirty="0" err="1"/>
              <a:t>kegiatan</a:t>
            </a:r>
            <a:r>
              <a:rPr lang="en-US" sz="2400" b="0" dirty="0"/>
              <a:t> yang </a:t>
            </a:r>
            <a:r>
              <a:rPr lang="en-US" sz="2400" b="0" dirty="0" err="1"/>
              <a:t>dilaporkan</a:t>
            </a:r>
            <a:r>
              <a:rPr lang="en-US" sz="2400" b="0" dirty="0"/>
              <a:t>- </a:t>
            </a:r>
            <a:r>
              <a:rPr lang="en-US" sz="2400" b="0" dirty="0" err="1"/>
              <a:t>sebaiknya</a:t>
            </a:r>
            <a:r>
              <a:rPr lang="en-US" sz="2400" b="0" dirty="0"/>
              <a:t> </a:t>
            </a: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lebih</a:t>
            </a:r>
            <a:r>
              <a:rPr lang="en-US" sz="2400" b="0" dirty="0"/>
              <a:t> </a:t>
            </a:r>
            <a:r>
              <a:rPr lang="en-US" sz="2400" b="0" dirty="0" err="1"/>
              <a:t>dari</a:t>
            </a:r>
            <a:r>
              <a:rPr lang="en-US" sz="2400" b="0" dirty="0"/>
              <a:t> 10% </a:t>
            </a:r>
            <a:r>
              <a:rPr lang="en-US" sz="2400" b="0" dirty="0" err="1"/>
              <a:t>keseluruhan</a:t>
            </a:r>
            <a:r>
              <a:rPr lang="en-US" sz="2400" b="0" dirty="0"/>
              <a:t>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Methods </a:t>
            </a:r>
            <a:r>
              <a:rPr lang="en-US" sz="2400" b="0" dirty="0"/>
              <a:t>= </a:t>
            </a:r>
            <a:r>
              <a:rPr lang="en-US" sz="2400" b="0" dirty="0" err="1"/>
              <a:t>pendekatan</a:t>
            </a:r>
            <a:r>
              <a:rPr lang="en-US" sz="2400" b="0" dirty="0"/>
              <a:t> </a:t>
            </a:r>
            <a:r>
              <a:rPr lang="en-US" sz="2400" b="0" dirty="0" err="1"/>
              <a:t>atau</a:t>
            </a:r>
            <a:r>
              <a:rPr lang="en-US" sz="2400" b="0" dirty="0"/>
              <a:t> </a:t>
            </a:r>
            <a:r>
              <a:rPr lang="en-US" sz="2400" b="0" dirty="0" err="1"/>
              <a:t>cara</a:t>
            </a:r>
            <a:r>
              <a:rPr lang="en-US" sz="2400" b="0" dirty="0"/>
              <a:t> yang </a:t>
            </a:r>
            <a:r>
              <a:rPr lang="en-US" sz="2400" b="0" dirty="0" err="1"/>
              <a:t>menjelaskan</a:t>
            </a:r>
            <a:r>
              <a:rPr lang="en-US" sz="2400" b="0" dirty="0"/>
              <a:t> </a:t>
            </a:r>
            <a:r>
              <a:rPr lang="en-US" sz="2400" b="0" dirty="0" err="1"/>
              <a:t>bagaimana</a:t>
            </a:r>
            <a:r>
              <a:rPr lang="en-US" sz="2400" b="0" dirty="0"/>
              <a:t> (= </a:t>
            </a:r>
            <a:r>
              <a:rPr lang="en-US" sz="2400" b="0" dirty="0" err="1"/>
              <a:t>kerangka</a:t>
            </a:r>
            <a:r>
              <a:rPr lang="en-US" sz="2400" b="0" dirty="0"/>
              <a:t> </a:t>
            </a:r>
            <a:r>
              <a:rPr lang="en-US" sz="2400" b="0" dirty="0" err="1"/>
              <a:t>berpikir</a:t>
            </a:r>
            <a:r>
              <a:rPr lang="en-US" sz="2400" b="0" dirty="0"/>
              <a:t>)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apa</a:t>
            </a:r>
            <a:r>
              <a:rPr lang="en-US" sz="2400" b="0" dirty="0"/>
              <a:t> yang </a:t>
            </a:r>
            <a:r>
              <a:rPr lang="en-US" sz="2400" b="0" dirty="0" err="1"/>
              <a:t>sudah</a:t>
            </a:r>
            <a:r>
              <a:rPr lang="en-US" sz="2400" b="0" dirty="0"/>
              <a:t> </a:t>
            </a:r>
            <a:r>
              <a:rPr lang="en-US" sz="2400" b="0" dirty="0" err="1"/>
              <a:t>dilakukan</a:t>
            </a:r>
            <a:r>
              <a:rPr lang="en-US" sz="2400" b="0" dirty="0"/>
              <a:t>- </a:t>
            </a:r>
            <a:r>
              <a:rPr lang="en-US" sz="2400" b="0" dirty="0" err="1"/>
              <a:t>kira-kira</a:t>
            </a:r>
            <a:r>
              <a:rPr lang="en-US" sz="2400" b="0" dirty="0"/>
              <a:t> 15%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naskah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Result</a:t>
            </a:r>
            <a:r>
              <a:rPr lang="en-US" sz="2400" b="0" dirty="0"/>
              <a:t> = </a:t>
            </a:r>
            <a:r>
              <a:rPr lang="en-US" sz="2400" b="0" dirty="0" err="1"/>
              <a:t>hasil</a:t>
            </a:r>
            <a:r>
              <a:rPr lang="en-US" sz="2400" b="0" dirty="0"/>
              <a:t>, </a:t>
            </a:r>
            <a:r>
              <a:rPr lang="en-US" sz="2400" b="0" dirty="0" err="1"/>
              <a:t>apa</a:t>
            </a:r>
            <a:r>
              <a:rPr lang="en-US" sz="2400" b="0" dirty="0"/>
              <a:t> yang </a:t>
            </a:r>
            <a:r>
              <a:rPr lang="en-US" sz="2400" b="0" dirty="0" err="1"/>
              <a:t>ditemukan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pemikiran</a:t>
            </a:r>
            <a:r>
              <a:rPr lang="en-US" sz="2400" b="0" dirty="0"/>
              <a:t> </a:t>
            </a:r>
            <a:r>
              <a:rPr lang="en-US" sz="2400" b="0" dirty="0" err="1"/>
              <a:t>apa</a:t>
            </a:r>
            <a:r>
              <a:rPr lang="en-US" sz="2400" b="0" dirty="0"/>
              <a:t> </a:t>
            </a:r>
            <a:r>
              <a:rPr lang="en-US" sz="2400" b="0" dirty="0" err="1"/>
              <a:t>saja</a:t>
            </a:r>
            <a:r>
              <a:rPr lang="en-US" sz="2400" b="0" dirty="0"/>
              <a:t> yang </a:t>
            </a:r>
            <a:r>
              <a:rPr lang="en-US" sz="2400" b="0" dirty="0" err="1"/>
              <a:t>mungkin</a:t>
            </a:r>
            <a:r>
              <a:rPr lang="en-US" sz="2400" b="0" dirty="0"/>
              <a:t> </a:t>
            </a:r>
            <a:r>
              <a:rPr lang="en-US" sz="2400" b="0" dirty="0" err="1"/>
              <a:t>terkembang</a:t>
            </a:r>
            <a:r>
              <a:rPr lang="en-US" sz="2400" b="0" dirty="0"/>
              <a:t> </a:t>
            </a:r>
            <a:r>
              <a:rPr lang="en-US" sz="2400" b="0" dirty="0" err="1"/>
              <a:t>darinya</a:t>
            </a:r>
            <a:r>
              <a:rPr lang="en-US" sz="2400" b="0" dirty="0"/>
              <a:t>- </a:t>
            </a:r>
            <a:r>
              <a:rPr lang="en-US" sz="2400" b="0" dirty="0" err="1"/>
              <a:t>kurang</a:t>
            </a:r>
            <a:r>
              <a:rPr lang="en-US" sz="2400" b="0" dirty="0"/>
              <a:t> </a:t>
            </a:r>
            <a:r>
              <a:rPr lang="en-US" sz="2400" b="0" dirty="0" err="1"/>
              <a:t>lebih</a:t>
            </a:r>
            <a:r>
              <a:rPr lang="en-US" sz="2400" b="0" dirty="0"/>
              <a:t> 35%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Discussion </a:t>
            </a:r>
            <a:r>
              <a:rPr lang="en-US" sz="2400" b="0" dirty="0"/>
              <a:t>= </a:t>
            </a:r>
            <a:r>
              <a:rPr lang="en-US" sz="2400" b="0" dirty="0" err="1"/>
              <a:t>pembahasan</a:t>
            </a:r>
            <a:r>
              <a:rPr lang="en-US" sz="2400" b="0" dirty="0"/>
              <a:t>, </a:t>
            </a:r>
            <a:r>
              <a:rPr lang="en-US" sz="2400" b="0" dirty="0" err="1"/>
              <a:t>untuk</a:t>
            </a:r>
            <a:r>
              <a:rPr lang="en-US" sz="2400" b="0" dirty="0"/>
              <a:t> </a:t>
            </a:r>
            <a:r>
              <a:rPr lang="en-US" sz="2400" b="0" dirty="0" err="1"/>
              <a:t>menjelaskan</a:t>
            </a:r>
            <a:r>
              <a:rPr lang="en-US" sz="2400" b="0" dirty="0"/>
              <a:t> </a:t>
            </a:r>
            <a:r>
              <a:rPr lang="en-US" sz="2400" b="0" dirty="0" err="1"/>
              <a:t>makna</a:t>
            </a:r>
            <a:r>
              <a:rPr lang="en-US" sz="2400" b="0" dirty="0"/>
              <a:t> yang </a:t>
            </a:r>
            <a:r>
              <a:rPr lang="en-US" sz="2400" b="0" dirty="0" err="1"/>
              <a:t>terungkap</a:t>
            </a:r>
            <a:r>
              <a:rPr lang="en-US" sz="2400" b="0" dirty="0"/>
              <a:t> </a:t>
            </a:r>
            <a:r>
              <a:rPr lang="en-US" sz="2400" b="0" dirty="0" err="1"/>
              <a:t>dari</a:t>
            </a:r>
            <a:r>
              <a:rPr lang="en-US" sz="2400" b="0" dirty="0"/>
              <a:t> </a:t>
            </a:r>
            <a:r>
              <a:rPr lang="en-US" sz="2400" b="0" dirty="0" err="1"/>
              <a:t>hasil</a:t>
            </a:r>
            <a:r>
              <a:rPr lang="en-US" sz="2400" b="0" dirty="0"/>
              <a:t>, </a:t>
            </a:r>
            <a:r>
              <a:rPr lang="en-US" sz="2400" b="0" dirty="0" err="1"/>
              <a:t>bagaimana</a:t>
            </a:r>
            <a:r>
              <a:rPr lang="en-US" sz="2400" b="0" dirty="0"/>
              <a:t> </a:t>
            </a:r>
            <a:r>
              <a:rPr lang="en-US" sz="2400" b="0" dirty="0" err="1"/>
              <a:t>kaitannya</a:t>
            </a:r>
            <a:r>
              <a:rPr lang="en-US" sz="2400" b="0" dirty="0"/>
              <a:t> </a:t>
            </a:r>
            <a:r>
              <a:rPr lang="en-US" sz="2400" b="0" dirty="0" err="1"/>
              <a:t>dengan</a:t>
            </a:r>
            <a:r>
              <a:rPr lang="en-US" sz="2400" b="0" dirty="0"/>
              <a:t> </a:t>
            </a:r>
            <a:r>
              <a:rPr lang="en-US" sz="2400" b="0" dirty="0" err="1"/>
              <a:t>pendapat</a:t>
            </a:r>
            <a:r>
              <a:rPr lang="en-US" sz="2400" b="0" dirty="0"/>
              <a:t> yang </a:t>
            </a:r>
            <a:r>
              <a:rPr lang="en-US" sz="2400" b="0" dirty="0" err="1"/>
              <a:t>berlaku</a:t>
            </a:r>
            <a:r>
              <a:rPr lang="en-US" sz="2400" b="0" dirty="0"/>
              <a:t> di </a:t>
            </a:r>
            <a:r>
              <a:rPr lang="en-US" sz="2400" b="0" dirty="0" err="1"/>
              <a:t>kalangan</a:t>
            </a:r>
            <a:r>
              <a:rPr lang="en-US" sz="2400" b="0" dirty="0"/>
              <a:t> </a:t>
            </a:r>
            <a:r>
              <a:rPr lang="en-US" sz="2400" b="0" dirty="0" err="1"/>
              <a:t>sesama</a:t>
            </a:r>
            <a:r>
              <a:rPr lang="en-US" sz="2400" b="0" dirty="0"/>
              <a:t> </a:t>
            </a:r>
            <a:r>
              <a:rPr lang="en-US" sz="2400" b="0" dirty="0" err="1"/>
              <a:t>ilmuwan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apa</a:t>
            </a:r>
            <a:r>
              <a:rPr lang="en-US" sz="2400" b="0" dirty="0"/>
              <a:t> </a:t>
            </a:r>
            <a:r>
              <a:rPr lang="en-US" sz="2400" b="0" dirty="0" err="1"/>
              <a:t>simpulannya</a:t>
            </a:r>
            <a:r>
              <a:rPr lang="en-US" sz="2400" b="0" dirty="0"/>
              <a:t>- </a:t>
            </a:r>
            <a:r>
              <a:rPr lang="en-US" sz="2400" b="0" dirty="0" err="1"/>
              <a:t>kira-kira</a:t>
            </a:r>
            <a:r>
              <a:rPr lang="en-US" sz="2400" b="0" dirty="0"/>
              <a:t> 35%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Harus</a:t>
            </a:r>
            <a:r>
              <a:rPr lang="en-US" sz="2400" b="0" dirty="0"/>
              <a:t> </a:t>
            </a:r>
            <a:r>
              <a:rPr lang="en-US" sz="2400" b="0" dirty="0" err="1"/>
              <a:t>ditambahkan</a:t>
            </a:r>
            <a:r>
              <a:rPr lang="en-US" sz="2400" b="0" dirty="0"/>
              <a:t> </a:t>
            </a:r>
            <a:r>
              <a:rPr lang="en-US" sz="2400" dirty="0" err="1"/>
              <a:t>bibliografi-</a:t>
            </a:r>
            <a:r>
              <a:rPr lang="en-US" sz="2400" b="0" dirty="0" err="1"/>
              <a:t>pustaka</a:t>
            </a:r>
            <a:r>
              <a:rPr lang="en-US" sz="2400" b="0" dirty="0"/>
              <a:t> yang </a:t>
            </a:r>
            <a:r>
              <a:rPr lang="en-US" sz="2400" b="0" dirty="0" err="1"/>
              <a:t>diacu</a:t>
            </a:r>
            <a:r>
              <a:rPr lang="en-US" sz="2400" b="0" dirty="0"/>
              <a:t> yang </a:t>
            </a:r>
            <a:r>
              <a:rPr lang="en-US" sz="2400" b="0" dirty="0" err="1"/>
              <a:t>panjangnya</a:t>
            </a:r>
            <a:r>
              <a:rPr lang="en-US" sz="2400" b="0" dirty="0"/>
              <a:t> </a:t>
            </a: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lebih</a:t>
            </a:r>
            <a:r>
              <a:rPr lang="en-US" sz="2400" b="0" dirty="0"/>
              <a:t> </a:t>
            </a:r>
            <a:r>
              <a:rPr lang="en-US" sz="2400" b="0" dirty="0" err="1"/>
              <a:t>dari</a:t>
            </a:r>
            <a:r>
              <a:rPr lang="en-US" sz="2400" b="0" dirty="0"/>
              <a:t> 5%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77256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/>
              <a:t>JUDUL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0017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merupakan</a:t>
            </a:r>
            <a:r>
              <a:rPr lang="en-US" sz="2400" b="0" dirty="0"/>
              <a:t> </a:t>
            </a:r>
            <a:r>
              <a:rPr lang="en-US" sz="2400" b="0" dirty="0" err="1"/>
              <a:t>jiwa</a:t>
            </a:r>
            <a:r>
              <a:rPr lang="en-US" sz="2400" b="0" dirty="0"/>
              <a:t>, </a:t>
            </a:r>
            <a:r>
              <a:rPr lang="en-US" sz="2400" b="0" dirty="0" err="1"/>
              <a:t>semangat</a:t>
            </a:r>
            <a:r>
              <a:rPr lang="en-US" sz="2400" b="0" dirty="0"/>
              <a:t>, </a:t>
            </a:r>
            <a:r>
              <a:rPr lang="en-US" sz="2400" b="0" dirty="0" err="1"/>
              <a:t>esensi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citra</a:t>
            </a:r>
            <a:r>
              <a:rPr lang="en-US" sz="2400" b="0" dirty="0"/>
              <a:t> </a:t>
            </a:r>
            <a:r>
              <a:rPr lang="en-US" sz="2400" b="0" dirty="0" err="1"/>
              <a:t>dari</a:t>
            </a:r>
            <a:r>
              <a:rPr lang="en-US" sz="2400" b="0" dirty="0"/>
              <a:t> </a:t>
            </a:r>
            <a:r>
              <a:rPr lang="en-US" sz="2400" b="0" dirty="0" err="1"/>
              <a:t>keseluruhan</a:t>
            </a:r>
            <a:r>
              <a:rPr lang="en-US" sz="2400" b="0" dirty="0"/>
              <a:t> </a:t>
            </a:r>
            <a:r>
              <a:rPr lang="en-US" sz="2400" b="0" dirty="0" err="1"/>
              <a:t>isi</a:t>
            </a:r>
            <a:r>
              <a:rPr lang="en-US" sz="2400" b="0" dirty="0"/>
              <a:t> </a:t>
            </a:r>
            <a:r>
              <a:rPr lang="en-US" sz="2400" b="0" dirty="0" err="1"/>
              <a:t>karya</a:t>
            </a:r>
            <a:r>
              <a:rPr lang="en-US" sz="2400" b="0" dirty="0"/>
              <a:t> </a:t>
            </a:r>
            <a:r>
              <a:rPr lang="en-US" sz="2400" b="0" dirty="0" err="1"/>
              <a:t>ilmiah</a:t>
            </a:r>
            <a:endParaRPr lang="en-US" sz="2400" b="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0" dirty="0" err="1"/>
              <a:t>Oleh</a:t>
            </a:r>
            <a:r>
              <a:rPr lang="en-US" sz="2400" b="0" dirty="0"/>
              <a:t> </a:t>
            </a:r>
            <a:r>
              <a:rPr lang="en-US" sz="2400" b="0" dirty="0" err="1"/>
              <a:t>karena</a:t>
            </a:r>
            <a:r>
              <a:rPr lang="en-US" sz="2400" b="0" dirty="0"/>
              <a:t> </a:t>
            </a:r>
            <a:r>
              <a:rPr lang="en-US" sz="2400" b="0" dirty="0" err="1"/>
              <a:t>itu</a:t>
            </a:r>
            <a:r>
              <a:rPr lang="en-US" sz="2400" b="0" dirty="0"/>
              <a:t> </a:t>
            </a: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lebih</a:t>
            </a:r>
            <a:r>
              <a:rPr lang="en-US" sz="2400" b="0" dirty="0"/>
              <a:t> </a:t>
            </a:r>
            <a:r>
              <a:rPr lang="en-US" sz="2400" b="0" dirty="0" err="1"/>
              <a:t>merupakan</a:t>
            </a:r>
            <a:r>
              <a:rPr lang="en-US" sz="2400" b="0" dirty="0"/>
              <a:t> label </a:t>
            </a:r>
            <a:r>
              <a:rPr lang="en-US" sz="2400" b="0" dirty="0" err="1"/>
              <a:t>dari</a:t>
            </a:r>
            <a:r>
              <a:rPr lang="en-US" sz="2400" b="0" dirty="0"/>
              <a:t> </a:t>
            </a:r>
            <a:r>
              <a:rPr lang="en-US" sz="2400" b="0" dirty="0" err="1"/>
              <a:t>sebuah</a:t>
            </a:r>
            <a:r>
              <a:rPr lang="en-US" sz="2400" b="0" dirty="0"/>
              <a:t> </a:t>
            </a:r>
            <a:r>
              <a:rPr lang="en-US" sz="2400" b="0" dirty="0" err="1"/>
              <a:t>pernyataan</a:t>
            </a:r>
            <a:r>
              <a:rPr lang="en-US" sz="2400" b="0" dirty="0"/>
              <a:t> yang </a:t>
            </a:r>
            <a:r>
              <a:rPr lang="en-US" sz="2400" b="0" dirty="0" err="1"/>
              <a:t>secara</a:t>
            </a:r>
            <a:r>
              <a:rPr lang="en-US" sz="2400" b="0" dirty="0"/>
              <a:t> </a:t>
            </a:r>
            <a:r>
              <a:rPr lang="en-US" sz="2400" b="0" dirty="0" err="1"/>
              <a:t>ringkas</a:t>
            </a:r>
            <a:r>
              <a:rPr lang="en-US" sz="2400" b="0" dirty="0"/>
              <a:t> </a:t>
            </a:r>
            <a:r>
              <a:rPr lang="en-US" sz="2400" b="0" dirty="0" err="1"/>
              <a:t>mewadahi</a:t>
            </a:r>
            <a:r>
              <a:rPr lang="en-US" sz="2400" b="0" dirty="0"/>
              <a:t> </a:t>
            </a:r>
            <a:r>
              <a:rPr lang="en-US" sz="2400" b="0" dirty="0" err="1"/>
              <a:t>keseluruhan</a:t>
            </a:r>
            <a:r>
              <a:rPr lang="en-US" sz="2400" b="0" dirty="0"/>
              <a:t> </a:t>
            </a:r>
            <a:r>
              <a:rPr lang="en-US" sz="2400" b="0" dirty="0" err="1"/>
              <a:t>substansi</a:t>
            </a:r>
            <a:r>
              <a:rPr lang="en-US" sz="2400" b="0" dirty="0"/>
              <a:t> </a:t>
            </a:r>
            <a:r>
              <a:rPr lang="en-US" sz="2400" b="0" dirty="0" err="1"/>
              <a:t>subyek</a:t>
            </a:r>
            <a:r>
              <a:rPr lang="en-US" sz="2400" b="0" dirty="0"/>
              <a:t> yang </a:t>
            </a:r>
            <a:r>
              <a:rPr lang="en-US" sz="2400" b="0" dirty="0" err="1"/>
              <a:t>ditangani</a:t>
            </a:r>
            <a:endParaRPr lang="en-US" sz="2400" b="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tulisan</a:t>
            </a:r>
            <a:r>
              <a:rPr lang="en-US" sz="2400" b="0" dirty="0"/>
              <a:t> </a:t>
            </a:r>
            <a:r>
              <a:rPr lang="en-US" sz="2400" b="0" dirty="0" err="1"/>
              <a:t>merupakan</a:t>
            </a:r>
            <a:r>
              <a:rPr lang="en-US" sz="2400" b="0" dirty="0"/>
              <a:t> </a:t>
            </a:r>
            <a:r>
              <a:rPr lang="en-US" sz="2400" b="0" dirty="0" err="1"/>
              <a:t>iklan</a:t>
            </a:r>
            <a:r>
              <a:rPr lang="en-US" sz="2400" b="0" dirty="0"/>
              <a:t> yang </a:t>
            </a:r>
            <a:r>
              <a:rPr lang="en-US" sz="2400" b="0" dirty="0" err="1"/>
              <a:t>bermanfaat</a:t>
            </a:r>
            <a:r>
              <a:rPr lang="en-US" sz="2400" b="0" dirty="0"/>
              <a:t> </a:t>
            </a:r>
            <a:r>
              <a:rPr lang="en-US" sz="2400" b="0" dirty="0" err="1"/>
              <a:t>dalam</a:t>
            </a:r>
            <a:r>
              <a:rPr lang="en-US" sz="2400" b="0" dirty="0"/>
              <a:t> </a:t>
            </a:r>
            <a:r>
              <a:rPr lang="en-US" sz="2400" b="0" dirty="0" err="1"/>
              <a:t>upaya</a:t>
            </a:r>
            <a:r>
              <a:rPr lang="en-US" sz="2400" b="0" dirty="0"/>
              <a:t> </a:t>
            </a:r>
            <a:r>
              <a:rPr lang="en-US" sz="2400" b="0" dirty="0" err="1"/>
              <a:t>menangkap</a:t>
            </a:r>
            <a:r>
              <a:rPr lang="en-US" sz="2400" b="0" dirty="0"/>
              <a:t> </a:t>
            </a:r>
            <a:r>
              <a:rPr lang="en-US" sz="2400" b="0" dirty="0" err="1"/>
              <a:t>minat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memikat</a:t>
            </a:r>
            <a:r>
              <a:rPr lang="en-US" sz="2400" b="0" dirty="0"/>
              <a:t> </a:t>
            </a:r>
            <a:r>
              <a:rPr lang="en-US" sz="2400" b="0" dirty="0" err="1"/>
              <a:t>perhatian</a:t>
            </a:r>
            <a:r>
              <a:rPr lang="en-US" sz="2400" b="0" dirty="0"/>
              <a:t> </a:t>
            </a:r>
            <a:r>
              <a:rPr lang="en-US" sz="2400" b="0" dirty="0" err="1"/>
              <a:t>semua</a:t>
            </a:r>
            <a:r>
              <a:rPr lang="en-US" sz="2400" b="0" dirty="0"/>
              <a:t> orang yang </a:t>
            </a:r>
            <a:r>
              <a:rPr lang="en-US" sz="2400" b="0" dirty="0" err="1"/>
              <a:t>berpotensi</a:t>
            </a:r>
            <a:r>
              <a:rPr lang="en-US" sz="2400" b="0" dirty="0"/>
              <a:t> </a:t>
            </a:r>
            <a:r>
              <a:rPr lang="en-US" sz="2400" b="0" dirty="0" err="1"/>
              <a:t>menjadi</a:t>
            </a:r>
            <a:r>
              <a:rPr lang="en-US" sz="2400" b="0" dirty="0"/>
              <a:t> </a:t>
            </a:r>
            <a:r>
              <a:rPr lang="en-US" sz="2400" b="0" dirty="0" err="1"/>
              <a:t>pembaca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penggunanya</a:t>
            </a:r>
            <a:r>
              <a:rPr lang="en-US" sz="2400" b="0" dirty="0"/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berfungsi</a:t>
            </a:r>
            <a:r>
              <a:rPr lang="en-US" sz="2400" b="0" dirty="0"/>
              <a:t> </a:t>
            </a:r>
            <a:r>
              <a:rPr lang="en-US" sz="2400" b="0" dirty="0" err="1"/>
              <a:t>sebagai</a:t>
            </a:r>
            <a:r>
              <a:rPr lang="en-US" sz="2400" b="0" dirty="0"/>
              <a:t> “</a:t>
            </a:r>
            <a:r>
              <a:rPr lang="en-US" sz="2400" b="0" dirty="0" err="1"/>
              <a:t>lampu</a:t>
            </a:r>
            <a:r>
              <a:rPr lang="en-US" sz="2400" b="0" dirty="0"/>
              <a:t> neon” </a:t>
            </a:r>
            <a:r>
              <a:rPr lang="en-US" sz="2400" b="0" dirty="0" err="1"/>
              <a:t>untuk</a:t>
            </a:r>
            <a:r>
              <a:rPr lang="en-US" sz="2400" b="0" dirty="0"/>
              <a:t> </a:t>
            </a:r>
            <a:r>
              <a:rPr lang="en-US" sz="2400" b="0" dirty="0" err="1"/>
              <a:t>memikat</a:t>
            </a:r>
            <a:r>
              <a:rPr lang="en-US" sz="2400" b="0" dirty="0"/>
              <a:t> </a:t>
            </a:r>
            <a:r>
              <a:rPr lang="en-US" sz="2400" b="0" dirty="0" err="1"/>
              <a:t>perhatian</a:t>
            </a:r>
            <a:r>
              <a:rPr lang="en-US" sz="2400" b="0" dirty="0"/>
              <a:t> orang lain </a:t>
            </a:r>
            <a:r>
              <a:rPr lang="en-US" sz="2400" b="0" dirty="0" err="1"/>
              <a:t>akan</a:t>
            </a:r>
            <a:r>
              <a:rPr lang="en-US" sz="2400" b="0" dirty="0"/>
              <a:t> </a:t>
            </a:r>
            <a:r>
              <a:rPr lang="en-US" sz="2400" b="0" dirty="0" err="1"/>
              <a:t>kegunaannya</a:t>
            </a:r>
            <a:r>
              <a:rPr lang="en-US" sz="2400" b="0" dirty="0"/>
              <a:t> </a:t>
            </a:r>
            <a:r>
              <a:rPr lang="en-US" sz="2400" b="0" dirty="0" err="1"/>
              <a:t>sebagai</a:t>
            </a:r>
            <a:r>
              <a:rPr lang="en-US" sz="2400" b="0" dirty="0"/>
              <a:t> </a:t>
            </a:r>
            <a:r>
              <a:rPr lang="en-US" sz="2400" b="0" dirty="0" err="1"/>
              <a:t>sumber</a:t>
            </a:r>
            <a:r>
              <a:rPr lang="en-US" sz="2400" b="0" dirty="0"/>
              <a:t> </a:t>
            </a:r>
            <a:r>
              <a:rPr lang="en-US" sz="2400" b="0" dirty="0" err="1"/>
              <a:t>inspirasi</a:t>
            </a:r>
            <a:r>
              <a:rPr lang="en-US" sz="2400" b="0" dirty="0"/>
              <a:t> </a:t>
            </a:r>
            <a:r>
              <a:rPr lang="en-US" sz="2400" b="0" dirty="0" err="1"/>
              <a:t>untuk</a:t>
            </a:r>
            <a:r>
              <a:rPr lang="en-US" sz="2400" b="0" dirty="0"/>
              <a:t> </a:t>
            </a:r>
            <a:r>
              <a:rPr lang="en-US" sz="2400" b="0" dirty="0" err="1"/>
              <a:t>memajukan</a:t>
            </a:r>
            <a:r>
              <a:rPr lang="en-US" sz="2400" b="0" dirty="0"/>
              <a:t> </a:t>
            </a:r>
            <a:r>
              <a:rPr lang="en-US" sz="2400" b="0" dirty="0" err="1"/>
              <a:t>penelitian</a:t>
            </a:r>
            <a:r>
              <a:rPr lang="en-US" sz="2400" b="0" dirty="0"/>
              <a:t> </a:t>
            </a:r>
            <a:r>
              <a:rPr lang="en-US" sz="2400" b="0" dirty="0" err="1"/>
              <a:t>seseorang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578879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SAmbungan</a:t>
            </a:r>
            <a:r>
              <a:rPr lang="en-US" sz="2400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452572"/>
          </a:xfrm>
        </p:spPr>
        <p:txBody>
          <a:bodyPr>
            <a:normAutofit/>
          </a:bodyPr>
          <a:lstStyle/>
          <a:p>
            <a:r>
              <a:rPr lang="en-US" sz="2400" b="0" dirty="0" err="1"/>
              <a:t>Ingatlah</a:t>
            </a:r>
            <a:r>
              <a:rPr lang="en-US" sz="2400" b="0" dirty="0"/>
              <a:t> </a:t>
            </a:r>
            <a:r>
              <a:rPr lang="en-US" sz="2400" b="0" dirty="0" err="1"/>
              <a:t>bahwa</a:t>
            </a:r>
            <a:r>
              <a:rPr lang="en-US" sz="2400" b="0" dirty="0"/>
              <a:t> </a:t>
            </a:r>
            <a:r>
              <a:rPr lang="en-US" sz="2400" b="0" dirty="0" err="1"/>
              <a:t>judul</a:t>
            </a:r>
            <a:r>
              <a:rPr lang="en-US" sz="2400" b="0" dirty="0"/>
              <a:t> :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Merupakan</a:t>
            </a:r>
            <a:r>
              <a:rPr lang="en-US" sz="2400" b="0" dirty="0"/>
              <a:t> </a:t>
            </a:r>
            <a:r>
              <a:rPr lang="en-US" sz="2400" b="0" dirty="0" err="1"/>
              <a:t>bagian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r>
              <a:rPr lang="en-US" sz="2400" b="0" dirty="0"/>
              <a:t> yang paling </a:t>
            </a:r>
            <a:r>
              <a:rPr lang="en-US" sz="2400" b="0" dirty="0" err="1"/>
              <a:t>banyak</a:t>
            </a:r>
            <a:r>
              <a:rPr lang="en-US" sz="2400" b="0" dirty="0"/>
              <a:t> </a:t>
            </a:r>
            <a:r>
              <a:rPr lang="en-US" sz="2400" b="0" dirty="0" err="1"/>
              <a:t>dibaca</a:t>
            </a:r>
            <a:r>
              <a:rPr lang="en-US" sz="2400" b="0" dirty="0"/>
              <a:t> orang</a:t>
            </a:r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Sangat</a:t>
            </a:r>
            <a:r>
              <a:rPr lang="en-US" sz="2400" b="0" dirty="0"/>
              <a:t> </a:t>
            </a:r>
            <a:r>
              <a:rPr lang="en-US" sz="2400" b="0" dirty="0" err="1"/>
              <a:t>menentukan</a:t>
            </a:r>
            <a:r>
              <a:rPr lang="en-US" sz="2400" b="0" dirty="0"/>
              <a:t> </a:t>
            </a:r>
            <a:r>
              <a:rPr lang="en-US" sz="2400" b="0" dirty="0" err="1"/>
              <a:t>nasib</a:t>
            </a:r>
            <a:r>
              <a:rPr lang="en-US" sz="2400" b="0" dirty="0"/>
              <a:t> </a:t>
            </a:r>
            <a:r>
              <a:rPr lang="en-US" sz="2400" b="0" dirty="0" err="1"/>
              <a:t>suatu</a:t>
            </a:r>
            <a:r>
              <a:rPr lang="en-US" sz="2400" b="0" dirty="0"/>
              <a:t> </a:t>
            </a:r>
            <a:r>
              <a:rPr lang="en-US" sz="2400" b="0" dirty="0" err="1"/>
              <a:t>karya</a:t>
            </a:r>
            <a:r>
              <a:rPr lang="en-US" sz="2400" b="0" dirty="0"/>
              <a:t> </a:t>
            </a:r>
            <a:r>
              <a:rPr lang="en-US" sz="2400" b="0" dirty="0" err="1"/>
              <a:t>ilmiah</a:t>
            </a:r>
            <a:r>
              <a:rPr lang="en-US" sz="2400" b="0" dirty="0"/>
              <a:t> </a:t>
            </a:r>
            <a:r>
              <a:rPr lang="en-US" sz="2400" b="0" dirty="0" err="1"/>
              <a:t>selanjutnya</a:t>
            </a:r>
            <a:r>
              <a:rPr lang="en-US" sz="2400" b="0" dirty="0"/>
              <a:t> :</a:t>
            </a:r>
          </a:p>
          <a:p>
            <a:pPr marL="0" indent="0"/>
            <a:r>
              <a:rPr lang="en-US" sz="2400" b="0" dirty="0"/>
              <a:t>	* </a:t>
            </a:r>
            <a:r>
              <a:rPr lang="en-US" sz="2400" b="0" dirty="0" err="1"/>
              <a:t>apakah</a:t>
            </a:r>
            <a:r>
              <a:rPr lang="en-US" sz="2400" b="0" dirty="0"/>
              <a:t> </a:t>
            </a:r>
            <a:r>
              <a:rPr lang="en-US" sz="2400" b="0" dirty="0" err="1"/>
              <a:t>karya</a:t>
            </a:r>
            <a:r>
              <a:rPr lang="en-US" sz="2400" b="0" dirty="0"/>
              <a:t> </a:t>
            </a:r>
            <a:r>
              <a:rPr lang="en-US" sz="2400" b="0" dirty="0" err="1"/>
              <a:t>tadi</a:t>
            </a:r>
            <a:r>
              <a:rPr lang="en-US" sz="2400" b="0" dirty="0"/>
              <a:t> </a:t>
            </a:r>
            <a:r>
              <a:rPr lang="en-US" sz="2400" b="0" dirty="0" err="1"/>
              <a:t>akan</a:t>
            </a:r>
            <a:r>
              <a:rPr lang="en-US" sz="2400" b="0" dirty="0"/>
              <a:t> </a:t>
            </a:r>
            <a:r>
              <a:rPr lang="en-US" sz="2400" b="0" dirty="0" err="1"/>
              <a:t>ditelaah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diacu</a:t>
            </a:r>
            <a:r>
              <a:rPr lang="en-US" sz="2400" b="0" dirty="0"/>
              <a:t> </a:t>
            </a:r>
          </a:p>
          <a:p>
            <a:pPr marL="0" indent="0"/>
            <a:r>
              <a:rPr lang="en-US" sz="2400" b="0" dirty="0"/>
              <a:t>	    </a:t>
            </a:r>
            <a:r>
              <a:rPr lang="en-US" sz="2400" b="0" dirty="0" err="1"/>
              <a:t>serta</a:t>
            </a:r>
            <a:r>
              <a:rPr lang="en-US" sz="2400" b="0" dirty="0"/>
              <a:t> </a:t>
            </a:r>
            <a:r>
              <a:rPr lang="en-US" sz="2400" b="0" dirty="0" err="1"/>
              <a:t>dimanfaatkan</a:t>
            </a:r>
            <a:r>
              <a:rPr lang="en-US" sz="2400" b="0" dirty="0"/>
              <a:t> </a:t>
            </a:r>
            <a:r>
              <a:rPr lang="en-US" sz="2400" b="0" dirty="0" err="1"/>
              <a:t>atau</a:t>
            </a:r>
            <a:endParaRPr lang="en-US" sz="2400" b="0" dirty="0"/>
          </a:p>
          <a:p>
            <a:pPr marL="0" indent="0"/>
            <a:r>
              <a:rPr lang="en-US" sz="2400" b="0" dirty="0"/>
              <a:t>	* </a:t>
            </a:r>
            <a:r>
              <a:rPr lang="en-US" sz="2400" b="0" dirty="0" err="1"/>
              <a:t>sama</a:t>
            </a:r>
            <a:r>
              <a:rPr lang="en-US" sz="2400" b="0" dirty="0"/>
              <a:t> </a:t>
            </a:r>
            <a:r>
              <a:rPr lang="en-US" sz="2400" b="0" dirty="0" err="1"/>
              <a:t>sekali</a:t>
            </a:r>
            <a:r>
              <a:rPr lang="en-US" sz="2400" b="0" dirty="0"/>
              <a:t> </a:t>
            </a:r>
            <a:r>
              <a:rPr lang="en-US" sz="2400" b="0" dirty="0" err="1"/>
              <a:t>tak</a:t>
            </a:r>
            <a:r>
              <a:rPr lang="en-US" sz="2400" b="0" dirty="0"/>
              <a:t> </a:t>
            </a:r>
            <a:r>
              <a:rPr lang="en-US" sz="2400" b="0" dirty="0" err="1"/>
              <a:t>diacuhkan</a:t>
            </a:r>
            <a:r>
              <a:rPr lang="en-US" sz="2400" b="0" dirty="0"/>
              <a:t>, </a:t>
            </a: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dipedulikan</a:t>
            </a:r>
            <a:endParaRPr lang="en-US" sz="2400" b="0" dirty="0"/>
          </a:p>
          <a:p>
            <a:pPr marL="0" indent="0"/>
            <a:r>
              <a:rPr lang="en-US" sz="2400" b="0" dirty="0"/>
              <a:t>	   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dilewati</a:t>
            </a:r>
            <a:r>
              <a:rPr lang="en-US" sz="2400" b="0" dirty="0"/>
              <a:t> </a:t>
            </a:r>
            <a:r>
              <a:rPr lang="en-US" sz="2400" b="0" dirty="0" err="1"/>
              <a:t>begitu</a:t>
            </a:r>
            <a:r>
              <a:rPr lang="en-US" sz="2400" b="0" dirty="0"/>
              <a:t> </a:t>
            </a:r>
            <a:r>
              <a:rPr lang="en-US" sz="2400" b="0" dirty="0" err="1"/>
              <a:t>saja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Kalau</a:t>
            </a:r>
            <a:r>
              <a:rPr lang="en-US" sz="2400" b="0" dirty="0"/>
              <a:t> </a:t>
            </a:r>
            <a:r>
              <a:rPr lang="en-US" sz="2400" b="0" dirty="0" err="1"/>
              <a:t>bernasib</a:t>
            </a:r>
            <a:r>
              <a:rPr lang="en-US" sz="2400" b="0" dirty="0"/>
              <a:t> </a:t>
            </a:r>
            <a:r>
              <a:rPr lang="en-US" sz="2400" b="0" dirty="0" err="1"/>
              <a:t>malang</a:t>
            </a:r>
            <a:r>
              <a:rPr lang="en-US" sz="2400" b="0" dirty="0"/>
              <a:t>, </a:t>
            </a: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memang</a:t>
            </a:r>
            <a:r>
              <a:rPr lang="en-US" sz="2400" b="0" dirty="0"/>
              <a:t> </a:t>
            </a:r>
            <a:r>
              <a:rPr lang="en-US" sz="2400" b="0" dirty="0" err="1"/>
              <a:t>akan</a:t>
            </a:r>
            <a:r>
              <a:rPr lang="en-US" sz="2400" b="0" dirty="0"/>
              <a:t> </a:t>
            </a:r>
            <a:r>
              <a:rPr lang="en-US" sz="2400" b="0" dirty="0" err="1"/>
              <a:t>merupakan</a:t>
            </a:r>
            <a:r>
              <a:rPr lang="en-US" sz="2400" b="0" dirty="0"/>
              <a:t> </a:t>
            </a:r>
            <a:r>
              <a:rPr lang="en-US" sz="2400" b="0" dirty="0" err="1"/>
              <a:t>satu-satunya</a:t>
            </a:r>
            <a:r>
              <a:rPr lang="en-US" sz="2400" b="0" dirty="0"/>
              <a:t> </a:t>
            </a:r>
            <a:r>
              <a:rPr lang="en-US" sz="2400" b="0" dirty="0" err="1"/>
              <a:t>bagian</a:t>
            </a:r>
            <a:r>
              <a:rPr lang="en-US" sz="2400" b="0" dirty="0"/>
              <a:t> </a:t>
            </a:r>
            <a:r>
              <a:rPr lang="en-US" sz="2400" b="0" dirty="0" err="1"/>
              <a:t>dari</a:t>
            </a:r>
            <a:r>
              <a:rPr lang="en-US" sz="2400" b="0" dirty="0"/>
              <a:t> </a:t>
            </a:r>
            <a:r>
              <a:rPr lang="en-US" sz="2400" b="0" dirty="0" err="1"/>
              <a:t>keseluruhan</a:t>
            </a:r>
            <a:r>
              <a:rPr lang="en-US" sz="2400" b="0" dirty="0"/>
              <a:t> </a:t>
            </a:r>
            <a:r>
              <a:rPr lang="en-US" sz="2400" b="0" dirty="0" err="1"/>
              <a:t>karya</a:t>
            </a:r>
            <a:r>
              <a:rPr lang="en-US" sz="2400" b="0" dirty="0"/>
              <a:t> yang </a:t>
            </a:r>
            <a:r>
              <a:rPr lang="en-US" sz="2400" b="0" dirty="0" err="1"/>
              <a:t>pernah</a:t>
            </a:r>
            <a:r>
              <a:rPr lang="en-US" sz="2400" b="0" dirty="0"/>
              <a:t> </a:t>
            </a:r>
            <a:r>
              <a:rPr lang="en-US" sz="2400" b="0" dirty="0" err="1"/>
              <a:t>dibaca</a:t>
            </a:r>
            <a:r>
              <a:rPr lang="en-US" sz="2400" b="0" dirty="0"/>
              <a:t> orang </a:t>
            </a:r>
          </a:p>
          <a:p>
            <a:pPr marL="0" indent="0"/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66514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Formulasi</a:t>
            </a:r>
            <a:r>
              <a:rPr lang="en-US" dirty="0"/>
              <a:t> </a:t>
            </a:r>
            <a:r>
              <a:rPr lang="en-US" dirty="0" err="1"/>
              <a:t>judul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0" dirty="0" err="1"/>
              <a:t>Menceritakan</a:t>
            </a:r>
            <a:r>
              <a:rPr lang="en-US" sz="2400" b="0" dirty="0"/>
              <a:t> </a:t>
            </a:r>
            <a:r>
              <a:rPr lang="en-US" sz="2400" b="0" dirty="0" err="1"/>
              <a:t>keseluruhan</a:t>
            </a:r>
            <a:r>
              <a:rPr lang="en-US" sz="2400" b="0" dirty="0"/>
              <a:t> </a:t>
            </a:r>
            <a:r>
              <a:rPr lang="en-US" sz="2400" b="0" dirty="0" err="1"/>
              <a:t>isi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r>
              <a:rPr lang="en-US" sz="2400" b="0" dirty="0"/>
              <a:t> </a:t>
            </a:r>
            <a:r>
              <a:rPr lang="en-US" sz="2400" b="0" dirty="0" err="1"/>
              <a:t>selengkapnya</a:t>
            </a:r>
            <a:endParaRPr lang="en-US" sz="2400" b="0" dirty="0"/>
          </a:p>
          <a:p>
            <a:pPr marL="514350" indent="-514350">
              <a:buFont typeface="+mj-lt"/>
              <a:buAutoNum type="arabicPeriod"/>
            </a:pPr>
            <a:r>
              <a:rPr lang="en-US" sz="2400" b="0" dirty="0" err="1"/>
              <a:t>Menarik</a:t>
            </a:r>
            <a:r>
              <a:rPr lang="en-US" sz="2400" b="0" dirty="0"/>
              <a:t> </a:t>
            </a:r>
            <a:r>
              <a:rPr lang="en-US" sz="2400" b="0" dirty="0" err="1"/>
              <a:t>perhatian</a:t>
            </a:r>
            <a:r>
              <a:rPr lang="en-US" sz="2400" b="0" dirty="0"/>
              <a:t> </a:t>
            </a:r>
            <a:r>
              <a:rPr lang="en-US" sz="2400" b="0" dirty="0" err="1"/>
              <a:t>calon</a:t>
            </a:r>
            <a:r>
              <a:rPr lang="en-US" sz="2400" b="0" dirty="0"/>
              <a:t> </a:t>
            </a:r>
            <a:r>
              <a:rPr lang="en-US" sz="2400" b="0" dirty="0" err="1"/>
              <a:t>pembacanya</a:t>
            </a:r>
            <a:endParaRPr lang="en-US" sz="2400" b="0" dirty="0"/>
          </a:p>
          <a:p>
            <a:pPr marL="514350" indent="-514350">
              <a:buFont typeface="+mj-lt"/>
              <a:buAutoNum type="arabicPeriod"/>
            </a:pPr>
            <a:r>
              <a:rPr lang="en-US" sz="2400" b="0" dirty="0" err="1"/>
              <a:t>Merangsang</a:t>
            </a:r>
            <a:r>
              <a:rPr lang="en-US" sz="2400" b="0" dirty="0"/>
              <a:t> </a:t>
            </a:r>
            <a:r>
              <a:rPr lang="en-US" sz="2400" b="0" dirty="0" err="1"/>
              <a:t>minatnya</a:t>
            </a:r>
            <a:endParaRPr lang="en-US" sz="2400" b="0" dirty="0"/>
          </a:p>
          <a:p>
            <a:pPr marL="514350" indent="-514350">
              <a:buFont typeface="+mj-lt"/>
              <a:buAutoNum type="arabicPeriod"/>
            </a:pPr>
            <a:r>
              <a:rPr lang="en-US" sz="2400" b="0" dirty="0" err="1"/>
              <a:t>Sekali</a:t>
            </a:r>
            <a:r>
              <a:rPr lang="en-US" sz="2400" b="0" dirty="0"/>
              <a:t> </a:t>
            </a:r>
            <a:r>
              <a:rPr lang="en-US" sz="2400" b="0" dirty="0" err="1"/>
              <a:t>dibaca</a:t>
            </a:r>
            <a:r>
              <a:rPr lang="en-US" sz="2400" b="0" dirty="0"/>
              <a:t> </a:t>
            </a:r>
            <a:r>
              <a:rPr lang="en-US" sz="2400" b="0" dirty="0" err="1"/>
              <a:t>sepintas</a:t>
            </a:r>
            <a:r>
              <a:rPr lang="en-US" sz="2400" b="0" dirty="0"/>
              <a:t> </a:t>
            </a:r>
            <a:r>
              <a:rPr lang="en-US" sz="2400" b="0" dirty="0" err="1"/>
              <a:t>langsung</a:t>
            </a:r>
            <a:r>
              <a:rPr lang="en-US" sz="2400" b="0" dirty="0"/>
              <a:t> </a:t>
            </a:r>
            <a:r>
              <a:rPr lang="en-US" sz="2400" b="0" dirty="0" err="1"/>
              <a:t>dimengerti</a:t>
            </a:r>
            <a:r>
              <a:rPr lang="en-US" sz="2400" b="0" dirty="0"/>
              <a:t> </a:t>
            </a:r>
            <a:r>
              <a:rPr lang="en-US" sz="2400" b="0" dirty="0" err="1"/>
              <a:t>isinya</a:t>
            </a:r>
            <a:r>
              <a:rPr lang="en-US" sz="2400" b="0" dirty="0"/>
              <a:t>, </a:t>
            </a:r>
            <a:r>
              <a:rPr lang="en-US" sz="2400" b="0" dirty="0" err="1"/>
              <a:t>segera</a:t>
            </a:r>
            <a:r>
              <a:rPr lang="en-US" sz="2400" b="0" dirty="0"/>
              <a:t> </a:t>
            </a:r>
            <a:r>
              <a:rPr lang="en-US" sz="2400" b="0" dirty="0" err="1"/>
              <a:t>dipahami</a:t>
            </a:r>
            <a:r>
              <a:rPr lang="en-US" sz="2400" b="0" dirty="0"/>
              <a:t> </a:t>
            </a:r>
            <a:r>
              <a:rPr lang="en-US" sz="2400" b="0" dirty="0" err="1"/>
              <a:t>maksudnya</a:t>
            </a:r>
            <a:r>
              <a:rPr lang="en-US" sz="2400" b="0" dirty="0"/>
              <a:t>,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ditangkap</a:t>
            </a:r>
            <a:r>
              <a:rPr lang="en-US" sz="2400" b="0" dirty="0"/>
              <a:t> </a:t>
            </a:r>
            <a:r>
              <a:rPr lang="en-US" sz="2400" b="0" dirty="0" err="1"/>
              <a:t>keseluruhan</a:t>
            </a:r>
            <a:r>
              <a:rPr lang="en-US" sz="2400" b="0" dirty="0"/>
              <a:t> </a:t>
            </a:r>
            <a:r>
              <a:rPr lang="en-US" sz="2400" b="0" dirty="0" err="1"/>
              <a:t>maknanya</a:t>
            </a:r>
            <a:endParaRPr lang="en-US" sz="24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25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pemilihan</a:t>
            </a:r>
            <a:r>
              <a:rPr lang="en-US" dirty="0"/>
              <a:t> kata-</a:t>
            </a:r>
            <a:r>
              <a:rPr lang="en-US" dirty="0" err="1"/>
              <a:t>katanya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pilih</a:t>
            </a:r>
            <a:r>
              <a:rPr lang="en-US" sz="2400" b="0" dirty="0"/>
              <a:t> kata-kata yang </a:t>
            </a:r>
            <a:r>
              <a:rPr lang="en-US" sz="2400" b="0" dirty="0" err="1"/>
              <a:t>kuat,Positif</a:t>
            </a:r>
            <a:r>
              <a:rPr lang="en-US" sz="2400" b="0" dirty="0"/>
              <a:t>, </a:t>
            </a:r>
            <a:r>
              <a:rPr lang="en-US" sz="2400" b="0" dirty="0" err="1"/>
              <a:t>Penting</a:t>
            </a:r>
            <a:r>
              <a:rPr lang="en-US" sz="2400" b="0" dirty="0"/>
              <a:t>, </a:t>
            </a:r>
            <a:r>
              <a:rPr lang="en-US" sz="2400" b="0" dirty="0" err="1"/>
              <a:t>Bersifat</a:t>
            </a:r>
            <a:r>
              <a:rPr lang="en-US" sz="2400" b="0" dirty="0"/>
              <a:t> </a:t>
            </a:r>
            <a:r>
              <a:rPr lang="en-US" sz="2400" b="0" dirty="0" err="1"/>
              <a:t>informatif</a:t>
            </a:r>
            <a:r>
              <a:rPr lang="en-US" sz="2400" b="0" dirty="0"/>
              <a:t> </a:t>
            </a:r>
            <a:r>
              <a:rPr lang="en-US" sz="2400" b="0" dirty="0" err="1"/>
              <a:t>dari</a:t>
            </a:r>
            <a:r>
              <a:rPr lang="en-US" sz="2400" b="0" dirty="0"/>
              <a:t> </a:t>
            </a:r>
            <a:r>
              <a:rPr lang="en-US" sz="2400" b="0" dirty="0" err="1"/>
              <a:t>khazanah</a:t>
            </a:r>
            <a:r>
              <a:rPr lang="en-US" sz="2400" b="0" dirty="0"/>
              <a:t> </a:t>
            </a:r>
            <a:r>
              <a:rPr lang="en-US" sz="2400" b="0" dirty="0" err="1"/>
              <a:t>kosa</a:t>
            </a:r>
            <a:r>
              <a:rPr lang="en-US" sz="2400" b="0" dirty="0"/>
              <a:t> kata </a:t>
            </a:r>
            <a:r>
              <a:rPr lang="en-US" sz="2400" b="0" dirty="0" err="1"/>
              <a:t>umum</a:t>
            </a:r>
            <a:r>
              <a:rPr lang="en-US" sz="2400" b="0" dirty="0"/>
              <a:t> </a:t>
            </a:r>
            <a:r>
              <a:rPr lang="en-US" sz="2400" b="0" dirty="0" err="1"/>
              <a:t>beserta</a:t>
            </a:r>
            <a:r>
              <a:rPr lang="en-US" sz="2400" b="0" dirty="0"/>
              <a:t> </a:t>
            </a:r>
            <a:r>
              <a:rPr lang="en-US" sz="2400" b="0" dirty="0" err="1"/>
              <a:t>peristilahan</a:t>
            </a:r>
            <a:r>
              <a:rPr lang="en-US" sz="2400" b="0" dirty="0"/>
              <a:t> </a:t>
            </a:r>
            <a:r>
              <a:rPr lang="en-US" sz="2400" b="0" dirty="0" err="1"/>
              <a:t>sesuai</a:t>
            </a:r>
            <a:r>
              <a:rPr lang="en-US" sz="2400" b="0" dirty="0"/>
              <a:t> </a:t>
            </a:r>
            <a:r>
              <a:rPr lang="en-US" sz="2400" b="0" dirty="0" err="1"/>
              <a:t>dengan</a:t>
            </a:r>
            <a:r>
              <a:rPr lang="en-US" sz="2400" b="0" dirty="0"/>
              <a:t> </a:t>
            </a:r>
            <a:r>
              <a:rPr lang="en-US" sz="2400" b="0" dirty="0" err="1"/>
              <a:t>bidang</a:t>
            </a:r>
            <a:r>
              <a:rPr lang="en-US" sz="2400" b="0" dirty="0"/>
              <a:t> </a:t>
            </a:r>
            <a:r>
              <a:rPr lang="en-US" sz="2400" b="0" dirty="0" err="1"/>
              <a:t>ilmunya</a:t>
            </a:r>
            <a:endParaRPr lang="en-US" sz="2400" b="0" dirty="0"/>
          </a:p>
          <a:p>
            <a:pPr marL="457200" indent="-457200">
              <a:buFont typeface="+mj-lt"/>
              <a:buAutoNum type="arabicPeriod"/>
            </a:pPr>
            <a:r>
              <a:rPr lang="en-US" sz="2400" b="0" dirty="0" err="1"/>
              <a:t>Usahakan</a:t>
            </a:r>
            <a:r>
              <a:rPr lang="en-US" sz="2400" b="0" dirty="0"/>
              <a:t> </a:t>
            </a:r>
            <a:r>
              <a:rPr lang="en-US" sz="2400" b="0" dirty="0" err="1"/>
              <a:t>selalu</a:t>
            </a:r>
            <a:r>
              <a:rPr lang="en-US" sz="2400" b="0" dirty="0"/>
              <a:t> </a:t>
            </a:r>
            <a:r>
              <a:rPr lang="en-US" sz="2400" b="0" dirty="0" err="1"/>
              <a:t>bersahaja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ringkas</a:t>
            </a:r>
            <a:endParaRPr lang="en-US" sz="24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964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JUDUL YANG BAIK IDEALNYA HANYA TERDIRI ATAS TIDAK LEBIH DARI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b="0" dirty="0"/>
              <a:t>8 Kata (</a:t>
            </a:r>
            <a:r>
              <a:rPr lang="en-US" sz="2400" b="0" dirty="0" err="1"/>
              <a:t>Jerman</a:t>
            </a:r>
            <a:r>
              <a:rPr lang="en-US" sz="2400" b="0" dirty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0" dirty="0"/>
              <a:t>10 Kata (</a:t>
            </a:r>
            <a:r>
              <a:rPr lang="en-US" sz="2400" b="0" dirty="0" err="1"/>
              <a:t>Inggris</a:t>
            </a:r>
            <a:r>
              <a:rPr lang="en-US" sz="2400" b="0" dirty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0" dirty="0"/>
              <a:t>12 Kata (Indonesia)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0" dirty="0"/>
              <a:t>90 </a:t>
            </a:r>
            <a:r>
              <a:rPr lang="en-US" sz="2400" b="0" dirty="0" err="1"/>
              <a:t>ketukan</a:t>
            </a:r>
            <a:r>
              <a:rPr lang="en-US" sz="2400" b="0" dirty="0"/>
              <a:t> (</a:t>
            </a:r>
            <a:r>
              <a:rPr lang="en-US" sz="2400" b="0" dirty="0" err="1"/>
              <a:t>termasuk</a:t>
            </a:r>
            <a:r>
              <a:rPr lang="en-US" sz="2400" b="0" dirty="0"/>
              <a:t> </a:t>
            </a:r>
            <a:r>
              <a:rPr lang="en-US" sz="2400" b="0" dirty="0" err="1"/>
              <a:t>spasi</a:t>
            </a:r>
            <a:r>
              <a:rPr lang="en-US" sz="2400" b="0" dirty="0"/>
              <a:t>) </a:t>
            </a:r>
            <a:r>
              <a:rPr lang="en-US" sz="2400" b="0" dirty="0" err="1"/>
              <a:t>pada</a:t>
            </a:r>
            <a:r>
              <a:rPr lang="en-US" sz="2400" b="0" dirty="0"/>
              <a:t> </a:t>
            </a:r>
            <a:r>
              <a:rPr lang="en-US" sz="2400" b="0" dirty="0" err="1"/>
              <a:t>papan</a:t>
            </a:r>
            <a:r>
              <a:rPr lang="en-US" sz="2400" b="0" dirty="0"/>
              <a:t> </a:t>
            </a:r>
            <a:r>
              <a:rPr lang="en-US" sz="2400" b="0" dirty="0" err="1"/>
              <a:t>kunci</a:t>
            </a:r>
            <a:endParaRPr lang="en-US" sz="2400" b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9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JUDUL HENDAKLAH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183794"/>
          </a:xfrm>
        </p:spPr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mengandung</a:t>
            </a:r>
            <a:r>
              <a:rPr lang="en-US" sz="2400" b="0" dirty="0"/>
              <a:t> </a:t>
            </a:r>
            <a:r>
              <a:rPr lang="en-US" sz="2400" b="0" dirty="0" err="1"/>
              <a:t>Singkatan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akronim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Tida</a:t>
            </a:r>
            <a:r>
              <a:rPr lang="en-US" sz="2400" b="0" dirty="0"/>
              <a:t> </a:t>
            </a:r>
            <a:r>
              <a:rPr lang="en-US" sz="2400" b="0" dirty="0" err="1"/>
              <a:t>mengandung</a:t>
            </a:r>
            <a:r>
              <a:rPr lang="en-US" sz="2400" b="0" dirty="0"/>
              <a:t> </a:t>
            </a:r>
            <a:r>
              <a:rPr lang="en-US" sz="2400" b="0" dirty="0" err="1"/>
              <a:t>Kalimat</a:t>
            </a:r>
            <a:r>
              <a:rPr lang="en-US" sz="2400" b="0" dirty="0"/>
              <a:t> </a:t>
            </a:r>
            <a:r>
              <a:rPr lang="en-US" sz="2400" b="0" dirty="0" err="1"/>
              <a:t>lengkap</a:t>
            </a:r>
            <a:r>
              <a:rPr lang="en-US" sz="2400" b="0" dirty="0"/>
              <a:t> </a:t>
            </a:r>
            <a:r>
              <a:rPr lang="en-US" sz="2400" b="0" dirty="0" err="1"/>
              <a:t>terutama</a:t>
            </a:r>
            <a:r>
              <a:rPr lang="en-US" sz="2400" b="0" dirty="0"/>
              <a:t> yang </a:t>
            </a:r>
            <a:r>
              <a:rPr lang="en-US" sz="2400" b="0" dirty="0" err="1"/>
              <a:t>menggunakan</a:t>
            </a:r>
            <a:r>
              <a:rPr lang="en-US" sz="2400" b="0" dirty="0"/>
              <a:t> kata </a:t>
            </a:r>
            <a:r>
              <a:rPr lang="en-US" sz="2400" b="0" dirty="0" err="1"/>
              <a:t>kerja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mengandung</a:t>
            </a:r>
            <a:r>
              <a:rPr lang="en-US" sz="2400" b="0" dirty="0"/>
              <a:t> </a:t>
            </a:r>
            <a:r>
              <a:rPr lang="en-US" sz="2400" b="0" dirty="0" err="1"/>
              <a:t>Nama</a:t>
            </a:r>
            <a:r>
              <a:rPr lang="en-US" sz="2400" b="0" dirty="0"/>
              <a:t> </a:t>
            </a:r>
            <a:r>
              <a:rPr lang="en-US" sz="2400" b="0" dirty="0" err="1"/>
              <a:t>dagang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pendek</a:t>
            </a:r>
            <a:r>
              <a:rPr lang="en-US" sz="2400" b="0" dirty="0"/>
              <a:t> </a:t>
            </a:r>
            <a:r>
              <a:rPr lang="en-US" sz="2400" b="0" dirty="0" err="1"/>
              <a:t>sering</a:t>
            </a:r>
            <a:r>
              <a:rPr lang="en-US" sz="2400" b="0" dirty="0"/>
              <a:t> </a:t>
            </a:r>
            <a:r>
              <a:rPr lang="en-US" sz="2400" b="0" dirty="0" err="1"/>
              <a:t>menjadikannya</a:t>
            </a:r>
            <a:r>
              <a:rPr lang="en-US" sz="2400" b="0" dirty="0"/>
              <a:t> </a:t>
            </a:r>
            <a:r>
              <a:rPr lang="en-US" sz="2400" b="0" dirty="0" err="1"/>
              <a:t>sangat</a:t>
            </a:r>
            <a:r>
              <a:rPr lang="en-US" sz="2400" b="0" dirty="0"/>
              <a:t> </a:t>
            </a:r>
            <a:r>
              <a:rPr lang="en-US" sz="2400" b="0" dirty="0" err="1"/>
              <a:t>umum</a:t>
            </a:r>
            <a:r>
              <a:rPr lang="en-US" sz="2400" b="0" dirty="0"/>
              <a:t> </a:t>
            </a:r>
            <a:r>
              <a:rPr lang="en-US" sz="2400" b="0" dirty="0" err="1"/>
              <a:t>sehingga</a:t>
            </a:r>
            <a:r>
              <a:rPr lang="en-US" sz="2400" b="0" dirty="0"/>
              <a:t> </a:t>
            </a: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bermakna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Judul</a:t>
            </a:r>
            <a:r>
              <a:rPr lang="en-US" sz="2400" b="0" dirty="0"/>
              <a:t> yang </a:t>
            </a:r>
            <a:r>
              <a:rPr lang="en-US" sz="2400" b="0" dirty="0" err="1"/>
              <a:t>amat</a:t>
            </a:r>
            <a:r>
              <a:rPr lang="en-US" sz="2400" b="0" dirty="0"/>
              <a:t>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umumnya</a:t>
            </a:r>
            <a:r>
              <a:rPr lang="en-US" sz="2400" b="0" dirty="0"/>
              <a:t> </a:t>
            </a: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dapat</a:t>
            </a:r>
            <a:r>
              <a:rPr lang="en-US" sz="2400" b="0" dirty="0"/>
              <a:t> </a:t>
            </a:r>
            <a:r>
              <a:rPr lang="en-US" sz="2400" b="0" dirty="0" err="1"/>
              <a:t>segera</a:t>
            </a:r>
            <a:r>
              <a:rPr lang="en-US" sz="2400" b="0" dirty="0"/>
              <a:t> </a:t>
            </a:r>
            <a:r>
              <a:rPr lang="en-US" sz="2400" b="0" dirty="0" err="1"/>
              <a:t>ditangkap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mudah</a:t>
            </a:r>
            <a:r>
              <a:rPr lang="en-US" sz="2400" b="0" dirty="0"/>
              <a:t> di </a:t>
            </a:r>
            <a:r>
              <a:rPr lang="en-US" sz="2400" b="0" dirty="0" err="1"/>
              <a:t>mengerti</a:t>
            </a:r>
            <a:r>
              <a:rPr lang="en-US" sz="2400" b="0" dirty="0"/>
              <a:t> </a:t>
            </a:r>
            <a:r>
              <a:rPr lang="en-US" sz="2400" b="0" dirty="0" err="1"/>
              <a:t>maksudnya</a:t>
            </a:r>
            <a:r>
              <a:rPr lang="en-US" sz="2400" b="0" dirty="0"/>
              <a:t> </a:t>
            </a:r>
            <a:r>
              <a:rPr lang="en-US" sz="2400" b="0" dirty="0" err="1"/>
              <a:t>sehingga</a:t>
            </a:r>
            <a:r>
              <a:rPr lang="en-US" sz="2400" b="0" dirty="0"/>
              <a:t> </a:t>
            </a:r>
            <a:r>
              <a:rPr lang="en-US" sz="2400" b="0" dirty="0" err="1"/>
              <a:t>sama</a:t>
            </a:r>
            <a:r>
              <a:rPr lang="en-US" sz="2400" b="0" dirty="0"/>
              <a:t> </a:t>
            </a:r>
            <a:r>
              <a:rPr lang="en-US" sz="2400" b="0" dirty="0" err="1"/>
              <a:t>sekali</a:t>
            </a:r>
            <a:r>
              <a:rPr lang="en-US" sz="2400" b="0" dirty="0"/>
              <a:t> </a:t>
            </a:r>
            <a:r>
              <a:rPr lang="en-US" sz="2400" b="0" dirty="0" err="1"/>
              <a:t>kurang</a:t>
            </a:r>
            <a:r>
              <a:rPr lang="en-US" sz="2400" b="0" dirty="0"/>
              <a:t> </a:t>
            </a:r>
            <a:r>
              <a:rPr lang="en-US" sz="2400" b="0" dirty="0" err="1"/>
              <a:t>efektif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r>
              <a:rPr lang="en-US" sz="2400" b="0" dirty="0" err="1"/>
              <a:t>Sekalipun</a:t>
            </a:r>
            <a:r>
              <a:rPr lang="en-US" sz="2400" b="0" dirty="0"/>
              <a:t> </a:t>
            </a:r>
            <a:r>
              <a:rPr lang="en-US" sz="2400" b="0" dirty="0" err="1"/>
              <a:t>penggunaannya</a:t>
            </a:r>
            <a:r>
              <a:rPr lang="en-US" sz="2400" b="0" dirty="0"/>
              <a:t> </a:t>
            </a:r>
            <a:r>
              <a:rPr lang="en-US" sz="2400" b="0" dirty="0" err="1"/>
              <a:t>dibenarkan</a:t>
            </a:r>
            <a:r>
              <a:rPr lang="en-US" sz="2400" b="0" dirty="0"/>
              <a:t>, </a:t>
            </a:r>
            <a:r>
              <a:rPr lang="en-US" sz="2400" b="0" dirty="0" err="1"/>
              <a:t>hindari</a:t>
            </a:r>
            <a:r>
              <a:rPr lang="en-US" sz="2400" b="0" dirty="0"/>
              <a:t> </a:t>
            </a:r>
            <a:r>
              <a:rPr lang="en-US" sz="2400" b="0" dirty="0" err="1"/>
              <a:t>subjudul</a:t>
            </a:r>
            <a:r>
              <a:rPr lang="en-US" sz="2400" b="0" dirty="0"/>
              <a:t> (</a:t>
            </a:r>
            <a:r>
              <a:rPr lang="en-US" sz="2400" b="0" dirty="0" err="1"/>
              <a:t>kecuali</a:t>
            </a:r>
            <a:r>
              <a:rPr lang="en-US" sz="2400" b="0" dirty="0"/>
              <a:t> </a:t>
            </a:r>
            <a:r>
              <a:rPr lang="en-US" sz="2400" b="0" dirty="0" err="1"/>
              <a:t>dalam</a:t>
            </a:r>
            <a:r>
              <a:rPr lang="en-US" sz="2400" b="0" dirty="0"/>
              <a:t> </a:t>
            </a:r>
            <a:r>
              <a:rPr lang="en-US" sz="2400" b="0" dirty="0" err="1"/>
              <a:t>artikel</a:t>
            </a:r>
            <a:r>
              <a:rPr lang="en-US" sz="2400" b="0" dirty="0"/>
              <a:t> </a:t>
            </a:r>
            <a:r>
              <a:rPr lang="en-US" sz="2400" b="0" dirty="0" err="1"/>
              <a:t>berseri</a:t>
            </a:r>
            <a:r>
              <a:rPr lang="en-US" sz="2400" b="0" dirty="0"/>
              <a:t>), </a:t>
            </a:r>
            <a:r>
              <a:rPr lang="en-US" sz="2400" b="0" dirty="0" err="1"/>
              <a:t>karena</a:t>
            </a:r>
            <a:r>
              <a:rPr lang="en-US" sz="2400" b="0" dirty="0"/>
              <a:t> </a:t>
            </a:r>
            <a:r>
              <a:rPr lang="en-US" sz="2400" b="0" dirty="0" err="1"/>
              <a:t>kehadirannya</a:t>
            </a:r>
            <a:r>
              <a:rPr lang="en-US" sz="2400" b="0" dirty="0"/>
              <a:t> </a:t>
            </a:r>
            <a:r>
              <a:rPr lang="en-US" sz="2400" b="0" dirty="0" err="1"/>
              <a:t>akan</a:t>
            </a:r>
            <a:r>
              <a:rPr lang="en-US" sz="2400" b="0" dirty="0"/>
              <a:t> </a:t>
            </a:r>
            <a:r>
              <a:rPr lang="en-US" sz="2400" b="0" dirty="0" err="1"/>
              <a:t>membuat</a:t>
            </a:r>
            <a:r>
              <a:rPr lang="en-US" sz="2400" b="0" dirty="0"/>
              <a:t> </a:t>
            </a:r>
            <a:r>
              <a:rPr lang="en-US" sz="2400" b="0" dirty="0" err="1"/>
              <a:t>judul</a:t>
            </a:r>
            <a:r>
              <a:rPr lang="en-US" sz="2400" b="0" dirty="0"/>
              <a:t> </a:t>
            </a:r>
            <a:r>
              <a:rPr lang="en-US" sz="2400" b="0" dirty="0" err="1"/>
              <a:t>menjadi</a:t>
            </a:r>
            <a:r>
              <a:rPr lang="en-US" sz="2400" b="0" dirty="0"/>
              <a:t> </a:t>
            </a:r>
            <a:r>
              <a:rPr lang="en-US" sz="2400" b="0" dirty="0" err="1"/>
              <a:t>lebih</a:t>
            </a:r>
            <a:r>
              <a:rPr lang="en-US" sz="2400" b="0" dirty="0"/>
              <a:t> </a:t>
            </a:r>
            <a:r>
              <a:rPr lang="en-US" sz="2400" b="0" dirty="0" err="1"/>
              <a:t>panjang</a:t>
            </a:r>
            <a:r>
              <a:rPr lang="en-US" sz="2400" b="0" dirty="0"/>
              <a:t> </a:t>
            </a:r>
            <a:r>
              <a:rPr lang="en-US" sz="2400" b="0" dirty="0" err="1"/>
              <a:t>dan</a:t>
            </a:r>
            <a:r>
              <a:rPr lang="en-US" sz="2400" b="0" dirty="0"/>
              <a:t> </a:t>
            </a:r>
            <a:r>
              <a:rPr lang="en-US" sz="2400" b="0" dirty="0" err="1"/>
              <a:t>bertele-tele</a:t>
            </a:r>
            <a:r>
              <a:rPr lang="en-US" sz="2400" b="0" dirty="0"/>
              <a:t> yang </a:t>
            </a:r>
            <a:r>
              <a:rPr lang="en-US" sz="2400" b="0" dirty="0" err="1"/>
              <a:t>sebenarnya</a:t>
            </a:r>
            <a:r>
              <a:rPr lang="en-US" sz="2400" b="0" dirty="0"/>
              <a:t> </a:t>
            </a:r>
            <a:r>
              <a:rPr lang="en-US" sz="2400" b="0" dirty="0" err="1"/>
              <a:t>mungkin</a:t>
            </a:r>
            <a:r>
              <a:rPr lang="en-US" sz="2400" b="0" dirty="0"/>
              <a:t> </a:t>
            </a:r>
            <a:r>
              <a:rPr lang="en-US" sz="2400" b="0" dirty="0" err="1"/>
              <a:t>tidak</a:t>
            </a:r>
            <a:r>
              <a:rPr lang="en-US" sz="2400" b="0" dirty="0"/>
              <a:t> </a:t>
            </a:r>
            <a:r>
              <a:rPr lang="en-US" sz="2400" b="0" dirty="0" err="1"/>
              <a:t>diperlukan</a:t>
            </a:r>
            <a:endParaRPr lang="en-US" sz="2400" b="0" dirty="0"/>
          </a:p>
          <a:p>
            <a:pPr>
              <a:buFont typeface="Arial" pitchFamily="34" charset="0"/>
              <a:buChar char="•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411513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61128" y="1586613"/>
            <a:ext cx="5212080" cy="1089427"/>
          </a:xfrm>
        </p:spPr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judul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400" b="0" dirty="0" err="1"/>
              <a:t>Bombastis</a:t>
            </a:r>
            <a:r>
              <a:rPr lang="en-US" sz="2400" b="0" dirty="0"/>
              <a:t>……TIDAK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400" b="0" dirty="0" err="1"/>
              <a:t>Artistik</a:t>
            </a:r>
            <a:r>
              <a:rPr lang="en-US" sz="2400" b="0" dirty="0"/>
              <a:t>……YA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400" b="0" dirty="0" err="1"/>
              <a:t>Provokatif</a:t>
            </a:r>
            <a:r>
              <a:rPr lang="en-US" sz="2400" b="0" dirty="0"/>
              <a:t>…..OK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694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1190</TotalTime>
  <Words>459</Words>
  <Application>Microsoft Macintosh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Wingdings</vt:lpstr>
      <vt:lpstr>Angles</vt:lpstr>
      <vt:lpstr>TULISAN ILMIAH</vt:lpstr>
      <vt:lpstr>Pola imrad dalam tubuh teks tulisan ilmiah</vt:lpstr>
      <vt:lpstr>JUDUL</vt:lpstr>
      <vt:lpstr>SAmbungan….</vt:lpstr>
      <vt:lpstr>Formulasi judul</vt:lpstr>
      <vt:lpstr>Cara pemilihan kata-katanya</vt:lpstr>
      <vt:lpstr>JUDUL YANG BAIK IDEALNYA HANYA TERDIRI ATAS TIDAK LEBIH DARI</vt:lpstr>
      <vt:lpstr>JUDUL HENDAKLAH </vt:lpstr>
      <vt:lpstr>Dalam penyusunan judul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TULISAN ILMIAH</dc:title>
  <dc:creator>Nafisah</dc:creator>
  <cp:lastModifiedBy>Microsoft Office User</cp:lastModifiedBy>
  <cp:revision>12</cp:revision>
  <cp:lastPrinted>2016-10-03T10:43:14Z</cp:lastPrinted>
  <dcterms:created xsi:type="dcterms:W3CDTF">2014-10-07T16:30:16Z</dcterms:created>
  <dcterms:modified xsi:type="dcterms:W3CDTF">2025-10-15T10:16:14Z</dcterms:modified>
</cp:coreProperties>
</file>